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CD859B2-B4A7-4736-B349-0DCECDE131B6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FCBD1B-A70A-4451-835E-314F2B64C9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59B2-B4A7-4736-B349-0DCECDE131B6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BD1B-A70A-4451-835E-314F2B64C9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CD859B2-B4A7-4736-B349-0DCECDE131B6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4FCBD1B-A70A-4451-835E-314F2B64C9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59B2-B4A7-4736-B349-0DCECDE131B6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FCBD1B-A70A-4451-835E-314F2B64C9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59B2-B4A7-4736-B349-0DCECDE131B6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4FCBD1B-A70A-4451-835E-314F2B64C9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D859B2-B4A7-4736-B349-0DCECDE131B6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4FCBD1B-A70A-4451-835E-314F2B64C92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D859B2-B4A7-4736-B349-0DCECDE131B6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4FCBD1B-A70A-4451-835E-314F2B64C9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59B2-B4A7-4736-B349-0DCECDE131B6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FCBD1B-A70A-4451-835E-314F2B64C9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59B2-B4A7-4736-B349-0DCECDE131B6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FCBD1B-A70A-4451-835E-314F2B64C9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59B2-B4A7-4736-B349-0DCECDE131B6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FCBD1B-A70A-4451-835E-314F2B64C92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CD859B2-B4A7-4736-B349-0DCECDE131B6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4FCBD1B-A70A-4451-835E-314F2B64C9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D859B2-B4A7-4736-B349-0DCECDE131B6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FCBD1B-A70A-4451-835E-314F2B64C9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ncsli.weebly.com/events-inforesources.html" TargetMode="External"/><Relationship Id="rId2" Type="http://schemas.openxmlformats.org/officeDocument/2006/relationships/hyperlink" Target="http://sat.collegeboard.org/about-tests/sa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ncsli.weebly.com/sat-prep.html" TargetMode="External"/><Relationship Id="rId2" Type="http://schemas.openxmlformats.org/officeDocument/2006/relationships/hyperlink" Target="http://www.number2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ollegesearch.collegeboard.com/search/index.j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SAT: Post-Test Debriefing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SLI-SMART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sat.collegeboard.org/about-tests/sat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Grading: ¼ point taken off for each wrong answer. </a:t>
            </a:r>
            <a:r>
              <a:rPr lang="en-US" dirty="0" smtClean="0">
                <a:hlinkClick r:id="rId2"/>
              </a:rPr>
              <a:t>Nothing </a:t>
            </a:r>
            <a:r>
              <a:rPr lang="en-US" dirty="0" smtClean="0">
                <a:hlinkClick r:id="rId2"/>
              </a:rPr>
              <a:t>taken off for </a:t>
            </a:r>
            <a:r>
              <a:rPr lang="en-US" dirty="0" smtClean="0">
                <a:hlinkClick r:id="rId2"/>
              </a:rPr>
              <a:t>no responses. </a:t>
            </a:r>
          </a:p>
          <a:p>
            <a:r>
              <a:rPr lang="en-US" dirty="0" smtClean="0">
                <a:hlinkClick r:id="rId2"/>
              </a:rPr>
              <a:t>If you have extra time….go back over it! Even if you know the answers you can make mistakes when you go quickly. </a:t>
            </a:r>
          </a:p>
          <a:p>
            <a:r>
              <a:rPr lang="en-US" dirty="0" smtClean="0">
                <a:hlinkClick r:id="rId2"/>
              </a:rPr>
              <a:t>Take the (# you got right) * 3.375=A</a:t>
            </a:r>
          </a:p>
          <a:p>
            <a:r>
              <a:rPr lang="en-US" dirty="0" smtClean="0">
                <a:hlinkClick r:id="rId2"/>
              </a:rPr>
              <a:t>Take the (# you got wrong) *</a:t>
            </a:r>
            <a:r>
              <a:rPr lang="en-US" dirty="0" smtClean="0"/>
              <a:t> </a:t>
            </a:r>
            <a:r>
              <a:rPr lang="en-US" b="1" dirty="0" smtClean="0"/>
              <a:t>0.84375=B</a:t>
            </a:r>
          </a:p>
          <a:p>
            <a:r>
              <a:rPr lang="en-US" b="1" dirty="0" smtClean="0"/>
              <a:t>A-B= raw score. Round to the nearest whole number. </a:t>
            </a:r>
          </a:p>
          <a:p>
            <a:r>
              <a:rPr lang="en-US" dirty="0" smtClean="0">
                <a:hlinkClick r:id="rId2"/>
              </a:rPr>
              <a:t>https://satonlinecourse.collegeboard.com/SR/digital_assets/pdfs/eri/scoring_2011-2012.pdf</a:t>
            </a:r>
          </a:p>
          <a:p>
            <a:r>
              <a:rPr lang="en-US" b="1" dirty="0" smtClean="0"/>
              <a:t>Page 4..estimate score.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uncsli.weebly.com/events-inforesources.html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SLI want from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Practice! You can improve</a:t>
            </a:r>
          </a:p>
          <a:p>
            <a:r>
              <a:rPr lang="en-US" sz="4000" dirty="0" smtClean="0"/>
              <a:t>Resources:</a:t>
            </a:r>
          </a:p>
          <a:p>
            <a:r>
              <a:rPr lang="en-US" sz="4000" dirty="0" smtClean="0"/>
              <a:t>SLI Office Library on the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floor of the GEC!</a:t>
            </a:r>
          </a:p>
          <a:p>
            <a:r>
              <a:rPr lang="en-US" sz="4000" dirty="0" smtClean="0">
                <a:hlinkClick r:id="rId2"/>
              </a:rPr>
              <a:t>http://www.number2.com</a:t>
            </a:r>
            <a:r>
              <a:rPr lang="en-US" sz="4000" dirty="0" smtClean="0">
                <a:hlinkClick r:id="rId2"/>
              </a:rPr>
              <a:t>/</a:t>
            </a:r>
            <a:endParaRPr lang="en-US" sz="4000" dirty="0" smtClean="0"/>
          </a:p>
          <a:p>
            <a:r>
              <a:rPr lang="en-US" sz="4000" dirty="0" smtClean="0">
                <a:hlinkClick r:id="rId3"/>
              </a:rPr>
              <a:t>http://</a:t>
            </a:r>
            <a:r>
              <a:rPr lang="en-US" sz="4000" dirty="0" smtClean="0">
                <a:hlinkClick r:id="rId3"/>
              </a:rPr>
              <a:t>uncsli.weebly.com/sat-prep.html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will give you: This is a College Prep Program!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We want you to develop yourself as a college applicant to the best of your ability (Skills Making Applicants Ready 4 Tomorrow)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College Profiles (from 10/30 Admissions Rep Panel):  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Appalachian State College Profile</a:t>
            </a:r>
            <a:r>
              <a:rPr lang="en-US" b="1" dirty="0" smtClean="0">
                <a:solidFill>
                  <a:srgbClr val="FFC000"/>
                </a:solidFill>
              </a:rPr>
              <a:t>: </a:t>
            </a:r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smtClean="0"/>
              <a:t>collegesearch.collegeboard.com/search/CollegeDetail.jsp?collegeId=4015&amp;profileId=6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C000"/>
                </a:solidFill>
              </a:rPr>
              <a:t>Meredith </a:t>
            </a:r>
            <a:r>
              <a:rPr lang="en-US" b="1" dirty="0" smtClean="0">
                <a:solidFill>
                  <a:srgbClr val="FFC000"/>
                </a:solidFill>
              </a:rPr>
              <a:t>College Profile: </a:t>
            </a:r>
            <a:r>
              <a:rPr lang="en-US" b="1" dirty="0" smtClean="0"/>
              <a:t> </a:t>
            </a:r>
          </a:p>
          <a:p>
            <a:r>
              <a:rPr lang="en-US" dirty="0" smtClean="0"/>
              <a:t>http</a:t>
            </a:r>
            <a:r>
              <a:rPr lang="en-US" dirty="0" smtClean="0"/>
              <a:t>://collegesearch.collegeboard.com/search/CollegeDetail.jsp?collegeId=692&amp;profileId=6</a:t>
            </a:r>
            <a:br>
              <a:rPr lang="en-US" dirty="0" smtClean="0"/>
            </a:br>
            <a:r>
              <a:rPr lang="en-US" b="1" dirty="0" smtClean="0">
                <a:solidFill>
                  <a:srgbClr val="FFC000"/>
                </a:solidFill>
              </a:rPr>
              <a:t>NC </a:t>
            </a:r>
            <a:r>
              <a:rPr lang="en-US" b="1" dirty="0" err="1" smtClean="0">
                <a:solidFill>
                  <a:srgbClr val="FFC000"/>
                </a:solidFill>
              </a:rPr>
              <a:t>Weselyan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College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Profile </a:t>
            </a:r>
            <a:r>
              <a:rPr lang="en-US" dirty="0" smtClean="0"/>
              <a:t>http</a:t>
            </a:r>
            <a:r>
              <a:rPr lang="en-US" dirty="0" smtClean="0"/>
              <a:t>://collegesearch.collegeboard.com/search/CollegeDetail.jsp?collegeId=618&amp;profileId=6</a:t>
            </a:r>
            <a:br>
              <a:rPr lang="en-US" dirty="0" smtClean="0"/>
            </a:br>
            <a:r>
              <a:rPr lang="en-US" b="1" dirty="0" smtClean="0">
                <a:solidFill>
                  <a:srgbClr val="FFC000"/>
                </a:solidFill>
              </a:rPr>
              <a:t>UNC-Chapel Hill </a:t>
            </a:r>
            <a:r>
              <a:rPr lang="en-US" b="1" dirty="0" err="1" smtClean="0">
                <a:solidFill>
                  <a:srgbClr val="FFC000"/>
                </a:solidFill>
              </a:rPr>
              <a:t>CollegeProfile</a:t>
            </a: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 http://collegesearch.collegeboard.com/search/CollegeDetail.jsp?collegeId=3635&amp;profileId=6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For any other college, search on College Board's "College Search" here:</a:t>
            </a:r>
            <a:r>
              <a:rPr lang="en-US" dirty="0" smtClean="0"/>
              <a:t>  </a:t>
            </a:r>
            <a:r>
              <a:rPr lang="en-US" dirty="0" smtClean="0">
                <a:hlinkClick r:id="rId2"/>
              </a:rPr>
              <a:t>http://collegesearch.collegeboard.com/search/index.jsp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THANK YOU!</a:t>
            </a:r>
          </a:p>
          <a:p>
            <a:r>
              <a:rPr lang="en-US" sz="8800" dirty="0" smtClean="0"/>
              <a:t>-</a:t>
            </a:r>
            <a:r>
              <a:rPr lang="en-US" sz="4400" dirty="0" smtClean="0"/>
              <a:t>SLI-SMART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5757480" y="5029200"/>
            <a:ext cx="1037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149</TotalTime>
  <Words>185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The SAT: Post-Test Debriefing </vt:lpstr>
      <vt:lpstr>What is the SAT?</vt:lpstr>
      <vt:lpstr>What does SLI want from you?</vt:lpstr>
      <vt:lpstr>What we will give you: This is a College Prep Program!</vt:lpstr>
      <vt:lpstr>Slide 5</vt:lpstr>
    </vt:vector>
  </TitlesOfParts>
  <Company>The University of North Carolina at Chapel Hill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SAT: Post-Test Debriefing </dc:title>
  <dc:creator>gahary</dc:creator>
  <cp:lastModifiedBy>gahary</cp:lastModifiedBy>
  <cp:revision>5</cp:revision>
  <dcterms:created xsi:type="dcterms:W3CDTF">2011-11-20T17:58:36Z</dcterms:created>
  <dcterms:modified xsi:type="dcterms:W3CDTF">2011-11-20T20:28:18Z</dcterms:modified>
</cp:coreProperties>
</file>